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BF1489-8A54-4632-B37F-FF8366767E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DB7666E-090E-4565-B604-E0B429A04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B36C4C-DA0E-4C78-8400-3C93F7365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0A8DE2-F102-4F00-A6C1-32B78A5A1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6BA65D-7CB5-4696-8202-5F83E606C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4619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43C895-475F-40B1-9E04-77BBC3965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60DD926-73DC-459E-8213-8D00FD2E87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A273AE-F6BE-4AD9-A464-D7F62DAFE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81F4B6-2879-426D-BCF8-09D5B8877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558067-17FB-4042-B9F4-5A4A425ED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641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920772D-9893-4C08-9BE9-C0C9D749D9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F9DD171-37F9-425B-97DF-1524031873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348982-EF6A-4FBF-A5BD-4374ECA53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2647BD-82B8-42A1-B0FB-72D56B517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F7AFE9-27B5-4598-B15C-ED40B4DFF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778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147502-45E2-4CC5-A4F8-0249DA0B3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936CD8-A806-4195-9046-C0B7CD34F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C9D074-6CB5-496A-A7E2-808D737C4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8A2F95-2B95-437D-A213-A91B54686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558287-AE16-4CF0-A995-943E93A4F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52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D7A659-415D-4C27-A751-8D0D7FB92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990A64-FF40-4D92-8B26-139C6BA5B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8B3D4C-B87A-41A1-B743-C13C551C2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40E536-3D36-488D-802F-0ADD5255F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5A15DF-B33B-42F3-93CA-75FCB12A6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235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7BCCA-BC2F-4883-8D50-4117FD6A4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EC7087-5B33-4CDD-83BC-95A0BE0F85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2EDB14-BF84-45EF-9153-AB3A9FFCB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CD3AED-128B-40D3-8396-26B1A6271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B79587-AFCA-4292-A056-6AA29800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ADA0E8-E53F-454D-ACDC-B8EB9D664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179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A8AD73-E25D-4E60-B839-BCBB10E38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A6BD20-AE8E-4C31-BBC3-80BF1A463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4087A91-10CA-471F-A724-247DB6F4A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150F5E-284D-4620-AE47-43A30EDD7C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8C91D71-4EBC-4350-8E55-D7008859C9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72A004C-74CA-4308-877F-F18E85ADB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51342F5-6C3A-4629-B89B-4F266D434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9C00E8B-F36D-4F51-A698-D8A7295A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1090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71EFEE-76DA-4DC5-99C9-08EF6FEBE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F2532A-AF6A-4F50-A6DA-45074DF77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F187914-7C4C-4AC1-A1C9-7D10355AF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ACB422-4F51-48F6-979B-0C4282B2B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3372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7EC8BA4-9454-48A5-BBB7-EE9C07021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231255-24B2-4A5D-BC13-D5C2C2278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2038FBF-D036-4B16-8890-905765705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332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A919D-0A8A-4844-B723-28596915F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5D30D3-D7D7-4497-8954-B4D69B280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ABD431-4C8A-4BD7-932F-E9F686343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E6CE32-7562-46D7-B3F0-76074C004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D6A3B8-AEFB-4D59-BD7E-F3B88E952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1EB15D1-911D-4B03-BF7D-851CEFE35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5319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C03E0E-4C99-46C6-A6D9-C9459A5D9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546ACCA-E9FB-43B2-9638-EC8835E7BC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222EFBD-FE14-4DAB-B547-FD20B92C18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96F0DB-8C12-4C40-8ECD-798098C4B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8E7A8B-9DF2-4D58-9E4D-4BE2A7B1E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C084E6-68C2-42C0-8B7F-DD63C227A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8581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64D87E2-CC4D-47F0-8553-D52288E43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960484-C34C-402A-B8D4-2A0A836FB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2C4123-A040-4503-8193-890D53348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DEFEA-D1AA-466D-8866-4494CCBA7EEB}" type="datetimeFigureOut">
              <a:rPr lang="zh-CN" altLang="en-US" smtClean="0"/>
              <a:t>2022/2/17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A80E3B-86DF-4D1A-B0A5-F6F8512B8C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C6C7EE-6BE4-495F-99A9-BCAA52E9E6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E9D91-B3FC-4B88-A5CC-CCA79D375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69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309CEB-FD8B-4D5D-AA4D-E17CFE3ADB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269"/>
            <a:ext cx="9144000" cy="2387600"/>
          </a:xfrm>
        </p:spPr>
        <p:txBody>
          <a:bodyPr/>
          <a:lstStyle/>
          <a:p>
            <a:r>
              <a:rPr lang="en-US" altLang="zh-CN" b="1" dirty="0">
                <a:latin typeface="+mn-ea"/>
                <a:ea typeface="+mn-ea"/>
              </a:rPr>
              <a:t>Xingbo Jia</a:t>
            </a:r>
            <a:endParaRPr lang="zh-CN" altLang="en-US" b="1" dirty="0">
              <a:latin typeface="+mn-ea"/>
              <a:ea typeface="+mn-ea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95B1F8-6F99-490D-986D-EADF93A316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10370"/>
            <a:ext cx="9144000" cy="1655762"/>
          </a:xfrm>
        </p:spPr>
        <p:txBody>
          <a:bodyPr/>
          <a:lstStyle/>
          <a:p>
            <a:r>
              <a:rPr lang="en-US" altLang="zh-CN" sz="3200" b="1" dirty="0"/>
              <a:t>The Reality Of Nomadland Life In America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9467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187154-1BE2-41A3-B821-C70B272D5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963"/>
            <a:ext cx="10515600" cy="5733903"/>
          </a:xfrm>
        </p:spPr>
        <p:txBody>
          <a:bodyPr/>
          <a:lstStyle/>
          <a:p>
            <a:r>
              <a:rPr lang="en-US" altLang="zh-CN" sz="2000" b="1" dirty="0"/>
              <a:t>a.</a:t>
            </a:r>
            <a:r>
              <a:rPr lang="zh-CN" altLang="en-US" sz="2000" b="1" dirty="0"/>
              <a:t> </a:t>
            </a:r>
            <a:r>
              <a:rPr lang="zh-CN" altLang="zh-CN" sz="2000" b="1" dirty="0"/>
              <a:t>To reveal the phenomenon of the difficult life of these elderly people called nomads, while paying respect to their optimistic attitude in their difficult life.</a:t>
            </a:r>
            <a:endParaRPr lang="en-US" altLang="zh-CN" sz="2000" b="1" dirty="0"/>
          </a:p>
          <a:p>
            <a:endParaRPr lang="en-US" altLang="zh-CN" sz="2000" b="1" dirty="0"/>
          </a:p>
          <a:p>
            <a:r>
              <a:rPr lang="en-US" altLang="zh-CN" sz="2000" b="1" dirty="0"/>
              <a:t>b.</a:t>
            </a:r>
            <a:r>
              <a:rPr lang="zh-CN" altLang="zh-CN" sz="2000" b="1" dirty="0"/>
              <a:t> </a:t>
            </a:r>
            <a:r>
              <a:rPr lang="en-US" altLang="zh-CN" sz="2000" b="1" dirty="0"/>
              <a:t>1. </a:t>
            </a:r>
            <a:r>
              <a:rPr lang="zh-CN" altLang="zh-CN" sz="2000" b="1" dirty="0"/>
              <a:t>Hardwick's approach to life.</a:t>
            </a:r>
            <a:endParaRPr lang="en-US" altLang="zh-CN" sz="2000" b="1" dirty="0"/>
          </a:p>
          <a:p>
            <a:pPr marL="0" indent="0">
              <a:buNone/>
            </a:pPr>
            <a:r>
              <a:rPr lang="en-US" altLang="zh-CN" sz="2000" b="1" dirty="0"/>
              <a:t>       2.</a:t>
            </a:r>
            <a:r>
              <a:rPr lang="zh-CN" altLang="zh-CN" sz="2000" b="1" dirty="0">
                <a:effectLst/>
                <a:ea typeface="Arial" panose="020B0604020202020204" pitchFamily="34" charset="0"/>
              </a:rPr>
              <a:t> Nomadland Life can save the cost of living</a:t>
            </a:r>
            <a:r>
              <a:rPr lang="en-US" altLang="zh-CN" sz="2000" b="1" dirty="0">
                <a:effectLst/>
                <a:ea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altLang="zh-CN" sz="2000" b="1" dirty="0"/>
              <a:t>       3. </a:t>
            </a:r>
            <a:r>
              <a:rPr lang="zh-CN" altLang="zh-CN" sz="2000" b="1" dirty="0">
                <a:effectLst/>
                <a:ea typeface="Arial" panose="020B0604020202020204" pitchFamily="34" charset="0"/>
              </a:rPr>
              <a:t>Nomadland Life is free enough.</a:t>
            </a:r>
            <a:endParaRPr lang="en-US" altLang="zh-CN" sz="2000" b="1" dirty="0">
              <a:effectLst/>
              <a:ea typeface="Arial" panose="020B0604020202020204" pitchFamily="34" charset="0"/>
            </a:endParaRPr>
          </a:p>
          <a:p>
            <a:pPr marL="0" indent="0">
              <a:buNone/>
            </a:pPr>
            <a:endParaRPr lang="en-US" altLang="zh-CN" sz="2000" b="1" dirty="0"/>
          </a:p>
          <a:p>
            <a:r>
              <a:rPr lang="en-US" altLang="zh-CN" sz="2000" b="1" dirty="0"/>
              <a:t>c. 1. </a:t>
            </a:r>
            <a:r>
              <a:rPr lang="zh-CN" altLang="zh-CN" sz="2000" b="1" dirty="0">
                <a:effectLst/>
                <a:ea typeface="Arial" panose="020B0604020202020204" pitchFamily="34" charset="0"/>
              </a:rPr>
              <a:t>The economic model of Nomadland Life</a:t>
            </a:r>
            <a:r>
              <a:rPr lang="en-US" altLang="zh-CN" sz="2000" b="1" dirty="0">
                <a:effectLst/>
                <a:ea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altLang="zh-CN" sz="2000" b="1" dirty="0">
                <a:ea typeface="Arial" panose="020B0604020202020204" pitchFamily="34" charset="0"/>
              </a:rPr>
              <a:t>       2. </a:t>
            </a:r>
            <a:r>
              <a:rPr lang="zh-CN" altLang="zh-CN" sz="1800" b="1" dirty="0"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Nomadland Life phenomenon in other countries</a:t>
            </a:r>
            <a:r>
              <a:rPr lang="en-US" altLang="zh-CN" sz="1800" b="1" dirty="0"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.</a:t>
            </a:r>
            <a:endParaRPr lang="zh-CN" altLang="zh-CN" sz="1800" b="1" dirty="0"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2000" dirty="0">
              <a:effectLst/>
              <a:ea typeface="Arial" panose="020B0604020202020204" pitchFamily="34" charset="0"/>
            </a:endParaRP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0365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91</Words>
  <Application>Microsoft Office PowerPoint</Application>
  <PresentationFormat>宽屏</PresentationFormat>
  <Paragraphs>11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Xingbo Jia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Xingbo Jia</dc:title>
  <dc:creator>XINGBO JIA</dc:creator>
  <cp:lastModifiedBy>XINGBO JIA</cp:lastModifiedBy>
  <cp:revision>1</cp:revision>
  <dcterms:created xsi:type="dcterms:W3CDTF">2022-02-18T04:06:04Z</dcterms:created>
  <dcterms:modified xsi:type="dcterms:W3CDTF">2022-02-18T04:36:38Z</dcterms:modified>
</cp:coreProperties>
</file>

<file path=docProps/thumbnail.jpeg>
</file>